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5" r:id="rId3"/>
    <p:sldId id="259" r:id="rId4"/>
    <p:sldId id="266" r:id="rId5"/>
    <p:sldId id="256" r:id="rId6"/>
    <p:sldId id="257" r:id="rId7"/>
    <p:sldId id="267" r:id="rId8"/>
    <p:sldId id="262" r:id="rId9"/>
    <p:sldId id="268" r:id="rId10"/>
    <p:sldId id="263" r:id="rId11"/>
    <p:sldId id="269" r:id="rId12"/>
    <p:sldId id="260" r:id="rId13"/>
    <p:sldId id="261" r:id="rId14"/>
    <p:sldId id="270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66" y="-3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D3D-5389-42A0-B9AC-45FA07734019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 smtClean="0"/>
              <a:t>JKW boards – Confusion avoidance chart </a:t>
            </a:r>
            <a:r>
              <a:rPr lang="en-US" sz="2700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LEDv1.1 / Motor v1.1 / preSalsa / Salsa / Salsa II / Queso DIP</a:t>
            </a:r>
            <a:endParaRPr lang="en-US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/>
          <a:stretch/>
        </p:blipFill>
        <p:spPr bwMode="auto">
          <a:xfrm>
            <a:off x="6254251" y="5147954"/>
            <a:ext cx="2772394" cy="1665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29982"/>
              </p:ext>
            </p:extLst>
          </p:nvPr>
        </p:nvGraphicFramePr>
        <p:xfrm>
          <a:off x="273904" y="764704"/>
          <a:ext cx="5904656" cy="479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1"/>
                <a:gridCol w="360040"/>
                <a:gridCol w="360040"/>
                <a:gridCol w="360040"/>
                <a:gridCol w="432048"/>
                <a:gridCol w="504056"/>
                <a:gridCol w="360041"/>
              </a:tblGrid>
              <a:tr h="93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Function</a:t>
                      </a:r>
                    </a:p>
                    <a:p>
                      <a:r>
                        <a:rPr lang="en-US" sz="1200" dirty="0" smtClean="0"/>
                        <a:t>X = possible</a:t>
                      </a:r>
                    </a:p>
                    <a:p>
                      <a:r>
                        <a:rPr lang="en-US" sz="1200" baseline="0" dirty="0" smtClean="0"/>
                        <a:t>- = not possible</a:t>
                      </a:r>
                    </a:p>
                    <a:p>
                      <a:r>
                        <a:rPr lang="en-US" sz="1200" dirty="0" smtClean="0"/>
                        <a:t>*</a:t>
                      </a:r>
                      <a:r>
                        <a:rPr lang="en-US" sz="1200" baseline="0" dirty="0" smtClean="0"/>
                        <a:t> = ‘Or’ .. E.g. Motor OR Mosfet / Optional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Motor</a:t>
                      </a:r>
                      <a:r>
                        <a:rPr lang="en-US" sz="1200" baseline="0" dirty="0" smtClean="0"/>
                        <a:t> 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LEDv1.1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 II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Queso</a:t>
                      </a:r>
                      <a:endParaRPr lang="en-US" sz="1200" dirty="0"/>
                    </a:p>
                  </a:txBody>
                  <a:tcPr vert="vert270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Screw terminals that</a:t>
                      </a:r>
                      <a:r>
                        <a:rPr lang="en-US" sz="900" baseline="0" dirty="0" smtClean="0"/>
                        <a:t> connects an external power supply to CHIP CHR-IN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4628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Controller connected via I2C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driving ws2812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a</a:t>
                      </a:r>
                      <a:r>
                        <a:rPr lang="en-US" sz="900" baseline="0" dirty="0" smtClean="0"/>
                        <a:t>nalog reading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“Real-time” GPIOs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Mosfets to dim a lot of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4*/2X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5758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</a:t>
                      </a:r>
                      <a:r>
                        <a:rPr lang="en-US" sz="900" baseline="0" dirty="0" smtClean="0"/>
                        <a:t>otor driver Channels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2*/1X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 for</a:t>
                      </a:r>
                      <a:r>
                        <a:rPr lang="en-US" sz="900" baseline="0" dirty="0" smtClean="0"/>
                        <a:t> “High voltage” (~7V for the Motor)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Internal connection to CHIP power button pin, e.g.</a:t>
                      </a:r>
                      <a:r>
                        <a:rPr lang="en-US" sz="900" baseline="0" dirty="0" smtClean="0"/>
                        <a:t> to start the CHIP from power off, or to shut the CHIP down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“Seamless</a:t>
                      </a:r>
                      <a:r>
                        <a:rPr lang="en-US" sz="900" baseline="0" dirty="0" smtClean="0"/>
                        <a:t> power” (run on CHIP battery, with CHIP powered 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Option</a:t>
                      </a:r>
                      <a:r>
                        <a:rPr lang="en-US" sz="900" baseline="0" dirty="0" smtClean="0"/>
                        <a:t> for onboard power supply (DC in 7-28V)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CHIP</a:t>
                      </a:r>
                      <a:r>
                        <a:rPr lang="en-US" sz="900" baseline="0" dirty="0" smtClean="0"/>
                        <a:t> pins used by board (besides I2C bus which is not exclusively used)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 Ws2812 LED option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button (e.g. </a:t>
                      </a:r>
                      <a:r>
                        <a:rPr lang="en-US" sz="900" baseline="0" dirty="0" smtClean="0"/>
                        <a:t>shutdown for CHIP?)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LED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  <a:endParaRPr lang="en-US" sz="900" dirty="0" smtClean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4x</a:t>
                      </a:r>
                      <a:r>
                        <a:rPr lang="en-US" sz="900" baseline="0" dirty="0" smtClean="0"/>
                        <a:t> USB Hub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30064" r="34493" b="16930"/>
          <a:stretch/>
        </p:blipFill>
        <p:spPr bwMode="auto">
          <a:xfrm>
            <a:off x="7640448" y="390744"/>
            <a:ext cx="1386197" cy="13820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standard-discourseorg.netdna-ssl.com/uploads/nextthing/original/2X/8/8fcec803e10555ad0baf80cece7bb22c51d6107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8761" r="23050" b="12808"/>
          <a:stretch/>
        </p:blipFill>
        <p:spPr bwMode="auto">
          <a:xfrm>
            <a:off x="7036848" y="1901006"/>
            <a:ext cx="1989797" cy="1723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8669" r="24985" b="7942"/>
          <a:stretch/>
        </p:blipFill>
        <p:spPr bwMode="auto">
          <a:xfrm>
            <a:off x="6824236" y="3701796"/>
            <a:ext cx="2202409" cy="138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877272"/>
            <a:ext cx="4896544" cy="692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preSalsa, Salsa and Salsa II can all be assembled as Dual-channel (4 outputs) Motor driver OR 4-channel Mosfet - PWM Driver</a:t>
            </a:r>
          </a:p>
          <a:p>
            <a:r>
              <a:rPr lang="en-US" sz="1100" i="1" dirty="0" smtClean="0"/>
              <a:t>(Salsa II can be configured as 1 channel motor AND 2 channel Mosfet – PWM)</a:t>
            </a:r>
            <a:endParaRPr lang="en-US" sz="1100" i="1" dirty="0"/>
          </a:p>
        </p:txBody>
      </p:sp>
      <p:sp>
        <p:nvSpPr>
          <p:cNvPr id="5" name="Rectangle 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22778" r="34995" b="14924"/>
          <a:stretch/>
        </p:blipFill>
        <p:spPr bwMode="auto">
          <a:xfrm>
            <a:off x="6319243" y="332656"/>
            <a:ext cx="1205085" cy="1464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4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8" t="14051" r="27500" b="6383"/>
          <a:stretch/>
        </p:blipFill>
        <p:spPr bwMode="auto">
          <a:xfrm>
            <a:off x="4060800" y="691200"/>
            <a:ext cx="4259155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73918" y="588875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76256" y="5913905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705967" y="562680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88896" y="5624593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196752"/>
            <a:ext cx="1438527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Inverter on Bottom and Motor driver + power supply on the 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301045" y="569799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002382" y="605471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76052" y="5708734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300192" y="574473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804248" y="569648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66077" y="6406480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24128" y="605792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628184" y="64533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6016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68673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3913863" y="2488915"/>
            <a:ext cx="288032" cy="1278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494280">
            <a:off x="7754083" y="1654271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88424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3311079">
            <a:off x="7360903" y="767302"/>
            <a:ext cx="272745" cy="21029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4423438">
            <a:off x="4429301" y="401015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627784" y="5445224"/>
            <a:ext cx="1944216" cy="57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GLED or </a:t>
            </a:r>
            <a:endParaRPr lang="en-US" sz="13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button</a:t>
            </a:r>
            <a:endParaRPr 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55052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</a:t>
                      </a:r>
                      <a:r>
                        <a:rPr lang="en-US" sz="900" dirty="0" smtClean="0"/>
                        <a:t>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54" name="Title 1"/>
          <p:cNvSpPr txBox="1">
            <a:spLocks/>
          </p:cNvSpPr>
          <p:nvPr/>
        </p:nvSpPr>
        <p:spPr>
          <a:xfrm rot="16200000">
            <a:off x="-1817865" y="1969993"/>
            <a:ext cx="413877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Salsa II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standard-discourseorg.netdna-ssl.com/uploads/nextthing/optimized/2X/e/e9f500d67d97218e1e3a07af4d4198bc84480234_1_56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" y="1435034"/>
            <a:ext cx="3882319" cy="3466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ndard-discourseorg.netdna-ssl.com/uploads/nextthing/optimized/2X/3/39d6bfc891ea42c2e7173b7f3a32909af0c8ebf3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2"/>
          <a:stretch/>
        </p:blipFill>
        <p:spPr bwMode="auto">
          <a:xfrm>
            <a:off x="4788023" y="2564904"/>
            <a:ext cx="3862371" cy="369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2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 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3876335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567819" y="1443330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82382"/>
              </p:ext>
            </p:extLst>
          </p:nvPr>
        </p:nvGraphicFramePr>
        <p:xfrm>
          <a:off x="276199" y="1042759"/>
          <a:ext cx="2711625" cy="5717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Logic voltage,</a:t>
                      </a:r>
                      <a:r>
                        <a:rPr lang="en-US" sz="1200" baseline="0" dirty="0" smtClean="0"/>
                        <a:t> 5V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direction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direction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</a:t>
                      </a:r>
                      <a:r>
                        <a:rPr lang="en-US" sz="1200" baseline="0" dirty="0" smtClean="0"/>
                        <a:t> for logic voltage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VHin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“High” voltage for Motor</a:t>
                      </a:r>
                      <a:r>
                        <a:rPr lang="en-US" sz="1200" baseline="0" dirty="0" smtClean="0"/>
                        <a:t> </a:t>
                      </a:r>
                      <a:br>
                        <a:rPr lang="en-US" sz="1200" baseline="0" dirty="0" smtClean="0"/>
                      </a:br>
                      <a:r>
                        <a:rPr lang="en-US" sz="1200" baseline="0" dirty="0" smtClean="0"/>
                        <a:t>(5-36 Volt), can be connected to Vin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output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2 output</a:t>
                      </a:r>
                      <a:br>
                        <a:rPr lang="en-US" sz="1200" b="1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1)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output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4 output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3)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for “high” voltage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987824" y="3876335"/>
            <a:ext cx="1228092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(resistors on bot,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and resistor aren’t populated)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SJ1-4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663747" y="1500903"/>
            <a:ext cx="316453" cy="10038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2381"/>
              </p:ext>
            </p:extLst>
          </p:nvPr>
        </p:nvGraphicFramePr>
        <p:xfrm>
          <a:off x="276199" y="1042759"/>
          <a:ext cx="2711625" cy="416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CHIP GPIO as input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them, if you use the CHIP GPIO</a:t>
                      </a:r>
                      <a:r>
                        <a:rPr lang="en-US" sz="1200" baseline="0" dirty="0" smtClean="0"/>
                        <a:t> to generate the control signals.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Leave them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 if you want to use the screw header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Vin to Charge in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it</a:t>
                      </a:r>
                      <a:r>
                        <a:rPr lang="en-US" sz="1200" baseline="0" dirty="0" smtClean="0"/>
                        <a:t> if you Vin is 5V from a power supply or external battery to power this CHIP over this pin as well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Leave it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, if you feed the CHIP 5V to the Vin</a:t>
                      </a:r>
                      <a:endParaRPr lang="en-US" sz="1200" dirty="0" smtClean="0"/>
                    </a:p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243808" y="646573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6883061">
            <a:off x="3941052" y="599531"/>
            <a:ext cx="316453" cy="60409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Jumper Config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v0.1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6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photos</a:t>
            </a:r>
            <a:endParaRPr lang="en-US" dirty="0"/>
          </a:p>
        </p:txBody>
      </p:sp>
      <p:pic>
        <p:nvPicPr>
          <p:cNvPr id="2050" name="Picture 2" descr="https://standard-discourseorg.netdna-ssl.com/uploads/nextthing/optimized/2X/d/dfa6ec94bc6711588a07cd76b6495689b4701bd1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66290"/>
            <a:ext cx="5204098" cy="29263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ndard-discourseorg.netdna-ssl.com/uploads/nextthing/optimized/2X/5/536624306045129f3e3883a87854957887373f43_1_281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7" y="1939961"/>
            <a:ext cx="2676525" cy="4762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ndard-discourseorg.netdna-ssl.com/uploads/nextthing/optimized/2X/9/9c2abd709858894bd9b360564d359b11c08b92af_1_499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83713"/>
            <a:ext cx="3090151" cy="30963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LED DIP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r="31041"/>
          <a:stretch/>
        </p:blipFill>
        <p:spPr bwMode="auto">
          <a:xfrm>
            <a:off x="5148064" y="929825"/>
            <a:ext cx="2880320" cy="265798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ttps://standard-discourseorg.netdna-ssl.com/uploads/nextthing/optimized/2X/e/e41f3267df33698ef87522403c44bf277a83c33a_1_281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8"/>
          <a:stretch/>
        </p:blipFill>
        <p:spPr bwMode="auto">
          <a:xfrm>
            <a:off x="5783907" y="3912744"/>
            <a:ext cx="2244477" cy="277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tandard-discourseorg.netdna-ssl.com/uploads/nextthing/optimized/1X/f6958941d59774f5bb1dc88a1bedfa5a2ec541b6_1_690x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8832"/>
            <a:ext cx="4630112" cy="260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3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7" y="741729"/>
            <a:ext cx="4079601" cy="491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LED </a:t>
            </a:r>
            <a:r>
              <a:rPr lang="en-US" sz="3600" dirty="0"/>
              <a:t>DIP</a:t>
            </a:r>
            <a:r>
              <a:rPr lang="en-US" sz="3600" dirty="0" smtClean="0"/>
              <a:t>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Vout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94443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on Bottom or Motor driver + Inverter on the top layer!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P4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Direct connected to CHIP GPIO 7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P6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P7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5969987" y="3686873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770317" y="4429770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111342" y="4560727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endParaRPr lang="en-US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TX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6465" y="2492896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ICSP header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5063087">
            <a:off x="4205358" y="2398437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17062494">
            <a:off x="4344505" y="3962186"/>
            <a:ext cx="288032" cy="9421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491880" y="387951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P10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4193546">
            <a:off x="7469569" y="903676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491880" y="4128047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P8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875877">
            <a:off x="7979072" y="3149019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660431" y="36148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P9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6760565">
            <a:off x="4377570" y="3707797"/>
            <a:ext cx="272745" cy="8591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2219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P12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95378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 a little solder bridge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172400" y="30221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P11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6926205">
            <a:off x="7371931" y="2069586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Channel  </a:t>
            </a:r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P0,P1,P2,P3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7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2656"/>
            <a:ext cx="5056471" cy="28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ndard-discourseorg.netdna-ssl.com/uploads/nextthing/optimized/2X/b/ba3de9741da4e8cb5166a059c573c5ed4f7fbf3b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/>
          <a:stretch/>
        </p:blipFill>
        <p:spPr bwMode="auto">
          <a:xfrm>
            <a:off x="4399279" y="3645024"/>
            <a:ext cx="4509111" cy="2903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ndard-discourseorg.netdna-ssl.com/uploads/nextthing/optimized/2X/0/05185c3ac0a810b6f5368c7df2e7026898f5c40b_1_690x38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r="18713"/>
          <a:stretch/>
        </p:blipFill>
        <p:spPr bwMode="auto">
          <a:xfrm>
            <a:off x="755576" y="3644440"/>
            <a:ext cx="3456384" cy="29041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688" y="15394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Version 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1760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Driver / Mosfet Version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15019" r="8712" b="6954"/>
          <a:stretch/>
        </p:blipFill>
        <p:spPr bwMode="auto">
          <a:xfrm>
            <a:off x="4059023" y="692696"/>
            <a:ext cx="4185385" cy="51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284984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7185411">
            <a:off x="4498495" y="3118576"/>
            <a:ext cx="288032" cy="202055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249853" y="36450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537973">
            <a:off x="7636025" y="1621043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56376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2331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212360" y="114989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105364">
            <a:off x="7636026" y="1254462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1510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PreSalsa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</a:rPr>
              <a:t>umper 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500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3961" r="31794" b="11059"/>
          <a:stretch/>
        </p:blipFill>
        <p:spPr bwMode="auto">
          <a:xfrm>
            <a:off x="4515468" y="827403"/>
            <a:ext cx="3888432" cy="470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523580" y="296968"/>
            <a:ext cx="1944216" cy="478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T0,T1,T2,T3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796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23580" y="296968"/>
            <a:ext cx="1944216" cy="105276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5019524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647211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05418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507756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937467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520396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32545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3882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PC1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6007552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531692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7035748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497577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355628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PD2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71652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PB3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4785214">
            <a:off x="4226517" y="913661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3908" y="1165065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SJ1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>
          <a:xfrm rot="14785214">
            <a:off x="4642104" y="2867599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61859" y="3180150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SJ2</a:t>
            </a:r>
            <a:endParaRPr lang="en-US" dirty="0"/>
          </a:p>
        </p:txBody>
      </p:sp>
      <p:sp>
        <p:nvSpPr>
          <p:cNvPr id="48" name="Down Arrow 47"/>
          <p:cNvSpPr/>
          <p:nvPr/>
        </p:nvSpPr>
        <p:spPr>
          <a:xfrm rot="6488475">
            <a:off x="7964108" y="2558888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47916" y="3039161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SJ3</a:t>
            </a:r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 rot="6488475">
            <a:off x="8116508" y="3022670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700316" y="3491716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SJ4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14785214">
            <a:off x="4603451" y="1203245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035272" y="1484784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SJ5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67523"/>
              </p:ext>
            </p:extLst>
          </p:nvPr>
        </p:nvGraphicFramePr>
        <p:xfrm>
          <a:off x="323528" y="980728"/>
          <a:ext cx="299568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7"/>
                <a:gridCol w="25591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Charge in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your input voltage is 5V close this jumper. Your Vin will charge your Battery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Vout to Vcc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</a:t>
                      </a:r>
                      <a:r>
                        <a:rPr lang="en-US" sz="1000" b="1" baseline="0" dirty="0" smtClean="0"/>
                        <a:t>not</a:t>
                      </a:r>
                      <a:r>
                        <a:rPr lang="en-US" sz="1000" baseline="0" dirty="0" smtClean="0"/>
                        <a:t> 5V close it, to get CHIPs 5V on the output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5V and you close SJ5, close this one to power the DIP from the VIN, in this case you must leave SJ3 and SJ4 </a:t>
                      </a:r>
                      <a:r>
                        <a:rPr lang="en-US" sz="1000" b="1" baseline="0" dirty="0" smtClean="0"/>
                        <a:t>open</a:t>
                      </a:r>
                      <a:r>
                        <a:rPr lang="en-US" sz="1000" baseline="0" dirty="0" smtClean="0"/>
                        <a:t>!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5V to Vcc (bot)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 won’t power</a:t>
                      </a:r>
                      <a:r>
                        <a:rPr lang="en-US" sz="1000" baseline="0" dirty="0" smtClean="0"/>
                        <a:t> the DIP via VIN, close this jumper to supply 5V power via the CHIP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you’ve destroyed your CHIP onboard 5V, close it to supply power to the USB </a:t>
                      </a:r>
                      <a:r>
                        <a:rPr lang="en-US" sz="10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3.3V to Vcc (bot)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</a:t>
                      </a:r>
                      <a:r>
                        <a:rPr lang="en-US" sz="1000" baseline="0" dirty="0" smtClean="0"/>
                        <a:t> want to work the DIP on the (limited) 3.3V of the CHIP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Vout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To</a:t>
                      </a:r>
                      <a:r>
                        <a:rPr lang="en-US" sz="1000" baseline="0" dirty="0" smtClean="0"/>
                        <a:t> forward your input to the output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40422" y="5982379"/>
            <a:ext cx="408756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Never combine</a:t>
            </a:r>
            <a:r>
              <a:rPr lang="en-US" sz="1200" dirty="0" smtClean="0"/>
              <a:t>: 	SJ3 and SJ4 		or</a:t>
            </a:r>
          </a:p>
          <a:p>
            <a:r>
              <a:rPr lang="en-US" sz="1200" dirty="0" smtClean="0"/>
              <a:t>SJ4 + SJ2 + SJ5 and supply power via Vin/Vout	or</a:t>
            </a:r>
          </a:p>
          <a:p>
            <a:r>
              <a:rPr lang="en-US" sz="1200" dirty="0" smtClean="0"/>
              <a:t>SJ3 + SJ2 + SJ5 and supply power via Vin/Vout	or</a:t>
            </a:r>
          </a:p>
          <a:p>
            <a:r>
              <a:rPr lang="en-US" sz="1200" dirty="0" smtClean="0"/>
              <a:t>SJ1 if your Vin is NOT ~5V	or SJ2</a:t>
            </a:r>
            <a:r>
              <a:rPr lang="en-US" sz="1200" dirty="0"/>
              <a:t> </a:t>
            </a:r>
            <a:r>
              <a:rPr lang="en-US" sz="1200" dirty="0" smtClean="0"/>
              <a:t>+ SJ5 if your </a:t>
            </a:r>
            <a:r>
              <a:rPr lang="en-US" sz="1200" b="1" dirty="0" smtClean="0"/>
              <a:t>Vin &gt; 5V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0422" y="5373216"/>
            <a:ext cx="4087562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Combine</a:t>
            </a:r>
            <a:r>
              <a:rPr lang="en-US" sz="1200" dirty="0" smtClean="0"/>
              <a:t>: 	SJ1 + SJ5 + SJ2 if your Vin is 5V	or</a:t>
            </a:r>
          </a:p>
          <a:p>
            <a:r>
              <a:rPr lang="en-US" sz="1200" dirty="0" smtClean="0"/>
              <a:t>SJ2 + SJ3 if you only draw a few mA to use the CHIPs 5V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1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WAITING ON CHINA POST</a:t>
            </a:r>
          </a:p>
          <a:p>
            <a:r>
              <a:rPr lang="en-US" dirty="0" smtClean="0"/>
              <a:t>ORDERED 2016/02/10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2" t="14132" r="6557" b="10621"/>
          <a:stretch/>
        </p:blipFill>
        <p:spPr bwMode="auto">
          <a:xfrm>
            <a:off x="4060800" y="691200"/>
            <a:ext cx="4188713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889873" y="1969993"/>
            <a:ext cx="4138770" cy="4320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smtClean="0"/>
              <a:t>Salsa </a:t>
            </a:r>
            <a:r>
              <a:rPr lang="en-US" sz="3600" b="1" dirty="0" smtClean="0"/>
              <a:t>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5776" y="1412776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100392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4159736" y="2262045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914478">
            <a:off x="7737404" y="157986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284368" y="14127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640977">
            <a:off x="7746528" y="1005577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3188199">
            <a:off x="7847461" y="500174"/>
            <a:ext cx="316453" cy="5580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120372" y="334077"/>
            <a:ext cx="1080120" cy="3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 USB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Down Arrow 51"/>
          <p:cNvSpPr/>
          <p:nvPr/>
        </p:nvSpPr>
        <p:spPr>
          <a:xfrm rot="14423438">
            <a:off x="4358595" y="383760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2555776" y="54993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LED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022364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</a:t>
                      </a:r>
                      <a:r>
                        <a:rPr lang="en-US" sz="900" dirty="0" smtClean="0"/>
                        <a:t>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1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2016/03/03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1702</Words>
  <Application>Microsoft Office PowerPoint</Application>
  <PresentationFormat>On-screen Show (4:3)</PresentationFormat>
  <Paragraphs>940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LED DIP v1.1 PinOut</vt:lpstr>
      <vt:lpstr>PowerPoint Presentation</vt:lpstr>
      <vt:lpstr>preSalsa DIP PinOut</vt:lpstr>
      <vt:lpstr>PreSalsa Jumper Config</vt:lpstr>
      <vt:lpstr>PowerPoint Presentation</vt:lpstr>
      <vt:lpstr>Salsa DIP   PinOut</vt:lpstr>
      <vt:lpstr>PowerPoint Presentation</vt:lpstr>
      <vt:lpstr>PowerPoint Presentation</vt:lpstr>
      <vt:lpstr>PowerPoint Presentation</vt:lpstr>
      <vt:lpstr>Motor DIP v1.1 Pin Out</vt:lpstr>
      <vt:lpstr>PowerPoint Presentation</vt:lpstr>
      <vt:lpstr>PowerPoint Presentation</vt:lpstr>
      <vt:lpstr>More photos</vt:lpstr>
    </vt:vector>
  </TitlesOfParts>
  <Company>Baker Hughes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1 PWM LED Driver</dc:title>
  <dc:creator>Baker Hughes Incorporated</dc:creator>
  <cp:lastModifiedBy>Baker Hughes Incorporated</cp:lastModifiedBy>
  <cp:revision>49</cp:revision>
  <dcterms:created xsi:type="dcterms:W3CDTF">2016-01-28T13:09:28Z</dcterms:created>
  <dcterms:modified xsi:type="dcterms:W3CDTF">2016-03-04T14:49:36Z</dcterms:modified>
</cp:coreProperties>
</file>